
<file path=Configurations2/accelerator/current.xml>
</file>

<file path=META-INF/manifest.xml><?xml version="1.0" encoding="utf-8"?>
<manifest:manifest xmlns:manifest="urn:oasis:names:tc:opendocument:xmlns:manifest:1.0">
  <manifest:file-entry manifest:media-type="application/vnd.oasis.opendocument.presentation" manifest:version="1.2" manifest:full-path="/"/>
  <manifest:file-entry manifest:media-type="" manifest:full-path="Configurations2/statusbar/"/>
  <manifest:file-entry manifest:media-type="" manifest:full-path="Configurations2/accelerator/current.xml"/>
  <manifest:file-entry manifest:media-type="" manifest:full-path="Configurations2/accelerator/"/>
  <manifest:file-entry manifest:media-type="" manifest:full-path="Configurations2/floater/"/>
  <manifest:file-entry manifest:media-type="" manifest:full-path="Configurations2/popupmenu/"/>
  <manifest:file-entry manifest:media-type="" manifest:full-path="Configurations2/progressbar/"/>
  <manifest:file-entry manifest:media-type="" manifest:full-path="Configurations2/menubar/"/>
  <manifest:file-entry manifest:media-type="" manifest:full-path="Configurations2/toolbar/"/>
  <manifest:file-entry manifest:media-type="" manifest:full-path="Configurations2/images/Bitmaps/"/>
  <manifest:file-entry manifest:media-type="" manifest:full-path="Configurations2/images/"/>
  <manifest:file-entry manifest:media-type="application/vnd.sun.xml.ui.configuration" manifest:full-path="Configurations2/"/>
  <manifest:file-entry manifest:media-type="image/jpeg" manifest:full-path="Pictures/100000000000144000000D803FCB0974.jpg"/>
  <manifest:file-entry manifest:media-type="image/jpeg" manifest:full-path="Pictures/100000000000144000000D8070FB7924.jpg"/>
  <manifest:file-entry manifest:media-type="image/jpeg" manifest:full-path="Pictures/100000000000144000000D80C292784B.jpg"/>
  <manifest:file-entry manifest:media-type="image/jpeg" manifest:full-path="Pictures/100000000000144000000D80C5BF8D92.jpg"/>
  <manifest:file-entry manifest:media-type="image/jpeg" manifest:full-path="Pictures/10000000000007D0000005DCC1E88ECD.jpg"/>
  <manifest:file-entry manifest:media-type="image/jpeg" manifest:full-path="Pictures/100000000000144000000D8095929902.jpg"/>
  <manifest:file-entry manifest:media-type="image/jpeg" manifest:full-path="Pictures/100000000000144000000D801AFA7CD7.jpg"/>
  <manifest:file-entry manifest:media-type="image/jpeg" manifest:full-path="Pictures/100000000000144000000D80493765DF.jpg"/>
  <manifest:file-entry manifest:media-type="image/jpeg" manifest:full-path="Pictures/100000000000144000000D8060742AEC.jpg"/>
  <manifest:file-entry manifest:media-type="image/jpeg" manifest:full-path="Pictures/100000000000144000000D8035C38200.jpg"/>
  <manifest:file-entry manifest:media-type="image/jpeg" manifest:full-path="Pictures/100000000000144000000D8032D033F1.jpg"/>
  <manifest:file-entry manifest:media-type="image/jpeg" manifest:full-path="Pictures/10000000000007D0000005DC97C1F00C.jpg"/>
  <manifest:file-entry manifest:media-type="image/jpeg" manifest:full-path="Pictures/100000000000144000000D8012CD7DF0.jpg"/>
  <manifest:file-entry manifest:media-type="" manifest:full-path="Pictures/"/>
  <manifest:file-entry manifest:media-type="text/xml" manifest:full-path="content.xml"/>
  <manifest:file-entry manifest:media-type="text/xml" manifest:full-path="styles.xml"/>
  <manifest:file-entry manifest:media-type="text/xml" manifest:full-path="meta.xml"/>
  <manifest:file-entry manifest:media-type="" manifest:full-path="Thumbnails/thumbnail.png"/>
  <manifest:file-entry manifest:media-type="" manifest:full-path="Thumbnails/"/>
  <manifest:file-entry manifest:media-type="text/xml" manifest:full-path="settings.xml"/>
</manifest:manifest>
</file>

<file path=content.xml><?xml version="1.0" encoding="utf-8"?>
<office:document-content xmlns:office="urn:oasis:names:tc:opendocument:xmlns:office:1.0" xmlns:style="urn:oasis:names:tc:opendocument:xmlns:style:1.0" xmlns:text="urn:oasis:names:tc:opendocument:xmlns:text:1.0" xmlns:table="urn:oasis:names:tc:opendocument:xmlns:table:1.0" xmlns:draw="urn:oasis:names:tc:opendocument:xmlns:drawing:1.0" xmlns:fo="urn:oasis:names:tc:opendocument:xmlns:xsl-fo-compatible:1.0" xmlns:xlink="http://www.w3.org/1999/xlink" xmlns:dc="http://purl.org/dc/elements/1.1/" xmlns:meta="urn:oasis:names:tc:opendocument:xmlns:meta:1.0" xmlns:number="urn:oasis:names:tc:opendocument:xmlns:datastyle:1.0" xmlns:presentation="urn:oasis:names:tc:opendocument:xmlns:presentation:1.0" xmlns:svg="urn:oasis:names:tc:opendocument:xmlns:svg-compatible:1.0" xmlns:chart="urn:oasis:names:tc:opendocument:xmlns:chart:1.0" xmlns:dr3d="urn:oasis:names:tc:opendocument:xmlns:dr3d:1.0" xmlns:math="http://www.w3.org/1998/Math/MathML" xmlns:form="urn:oasis:names:tc:opendocument:xmlns:form:1.0" xmlns:script="urn:oasis:names:tc:opendocument:xmlns:script:1.0" xmlns:ooo="http://openoffice.org/2004/office" xmlns:ooow="http://openoffice.org/2004/writer" xmlns:oooc="http://openoffice.org/2004/calc" xmlns:dom="http://www.w3.org/2001/xml-events" xmlns:xforms="http://www.w3.org/2002/xforms" xmlns:xsd="http://www.w3.org/2001/XMLSchema" xmlns:xsi="http://www.w3.org/2001/XMLSchema-instance" xmlns:smil="urn:oasis:names:tc:opendocument:xmlns:smil-compatible:1.0" xmlns:anim="urn:oasis:names:tc:opendocument:xmlns:animation:1.0" xmlns:rpt="http://openoffice.org/2005/report" xmlns:of="urn:oasis:names:tc:opendocument:xmlns:of:1.2" xmlns:rdfa="http://docs.oasis-open.org/opendocument/meta/rdfa#" xmlns:field="urn:openoffice:names:experimental:ooo-ms-interop:xmlns:field:1.0" office:version="1.2">
  <office:scripts/>
  <office:automatic-styles>
    <style:style style:name="dp1" style:family="drawing-page">
      <style:drawing-page-properties presentation:background-visible="true" presentation:background-objects-visible="true" presentation:display-footer="true" presentation:display-page-number="false" presentation:display-date-time="true" smil:type="pinWheelWipe" smil:subtype="oneBlade"/>
    </style:style>
    <style:style style:name="dp2" style:family="drawing-page">
      <style:drawing-page-properties presentation:display-header="true" presentation:display-footer="true" presentation:display-page-number="false" presentation:display-date-time="true"/>
    </style:style>
    <style:style style:name="gr1" style:family="graphic">
      <style:graphic-properties draw:stroke="none" draw:fill="none" draw:auto-grow-height="false" fo:padding-top="0.125cm" fo:padding-bottom="0.125cm" fo:padding-left="0.25cm" fo:padding-right="0.25cm" fo:wrap-option="wrap"/>
    </style:style>
    <style:style style:name="gr2" style:family="graphic">
      <style:graphic-properties style:protect="size"/>
    </style:style>
    <style:style style:name="gr3" style:family="graphic">
      <style:graphic-properties draw:stroke="none" draw:fill="none" style:repeat="stretch" draw:fill-image-ref-point="top-left" draw:textarea-horizontal-align="center" draw:textarea-vertical-align="middle" draw:auto-grow-height="false" fo:padding-top="0.125cm" fo:padding-bottom="0.125cm" fo:padding-left="0.25cm" fo:padding-right="0.25cm" fo:wrap-option="wrap" draw:color-mode="standard" draw:luminance="0%" draw:contrast="0%" draw:gamma="100%" draw:red="0%" draw:green="0%" draw:blue="0%" fo:clip="rect(0cm, 0cm, 0cm, 0cm)" draw:image-opacity="100%" style:mirror="none"/>
    </style:style>
    <style:style style:name="pr1" style:family="presentation" style:parent-style-name="Standard-notes">
      <style:graphic-properties draw:fill-color="#ffffff" fo:min-height="13.365cm"/>
    </style:style>
    <style:style style:name="P1" style:family="paragraph">
      <style:paragraph-properties fo:margin-left="0cm" fo:margin-right="0cm" fo:margin-top="0cm" fo:margin-bottom="0cm" style:line-height-at-least="0.988cm" fo:text-align="start" fo:text-indent="0cm" style:punctuation-wrap="hanging"/>
      <style:text-properties fo:hyphenate="false"/>
    </style:style>
    <style:style style:name="P2" style:family="paragraph">
      <style:paragraph-properties fo:margin-left="3.083cm" fo:margin-right="0cm" fo:margin-top="0cm" fo:margin-bottom="0cm" style:line-height-at-least="1.094cm" fo:text-align="start" fo:text-indent="0cm" style:punctuation-wrap="hanging"/>
      <style:text-properties fo:hyphenate="false"/>
    </style:style>
    <style:style style:name="P3" style:family="paragraph">
      <style:text-properties fo:font-size="18pt"/>
    </style:style>
    <style:style style:name="P4" style:family="paragraph">
      <style:paragraph-properties fo:text-align="center"/>
      <style:text-properties fo:font-size="18pt"/>
    </style:style>
    <style:style style:name="P5" style:family="paragraph">
      <style:paragraph-properties fo:margin-left="0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6" style:family="paragraph">
      <style:paragraph-properties fo:margin-left="0cm" fo:margin-right="0cm" fo:margin-top="0cm" fo:margin-bottom="0cm" style:line-height-at-least="1.411cm" fo:text-align="start" fo:text-indent="0cm" style:punctuation-wrap="hanging"/>
      <style:text-properties fo:hyphenate="false"/>
    </style:style>
    <style:style style:name="P7" style:family="paragraph">
      <style:paragraph-properties fo:margin-left="7.43cm" fo:margin-right="0cm" fo:margin-top="0cm" fo:margin-bottom="0cm" style:line-height-at-least="1.693cm" fo:text-align="start" fo:text-indent="0cm" style:punctuation-wrap="hanging"/>
      <style:text-properties fo:hyphenate="false"/>
    </style:style>
    <style:style style:name="P8" style:family="paragraph">
      <style:paragraph-properties fo:margin-left="6.668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9" style:family="paragraph">
      <style:paragraph-properties fo:margin-left="5.616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0" style:family="paragraph">
      <style:paragraph-properties fo:margin-left="4.748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1" style:family="paragraph">
      <style:paragraph-properties fo:margin-left="6.156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2" style:family="paragraph">
      <style:paragraph-properties fo:margin-left="4.473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3" style:family="paragraph">
      <style:paragraph-properties fo:margin-left="3.711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4" style:family="paragraph">
      <style:paragraph-properties fo:margin-left="0cm" fo:margin-right="0cm" fo:margin-top="0cm" fo:margin-bottom="0cm" style:line-height-at-least="1.27cm" fo:text-align="start" fo:text-indent="0cm" style:punctuation-wrap="hanging"/>
      <style:text-properties fo:hyphenate="false"/>
    </style:style>
    <style:style style:name="P15" style:family="paragraph">
      <style:paragraph-properties fo:margin-left="5.338cm" fo:margin-right="0cm" fo:margin-top="0cm" fo:margin-bottom="0cm" style:line-height-at-least="1.411cm" fo:text-align="start" fo:text-indent="0cm" style:punctuation-wrap="hanging"/>
      <style:text-properties fo:hyphenate="false"/>
    </style:style>
    <style:style style:name="P16" style:family="paragraph">
      <style:paragraph-properties fo:margin-left="1.196cm" fo:margin-right="0cm" fo:margin-top="0cm" fo:margin-bottom="0cm" style:line-height-at-least="1.552cm" fo:text-align="start" fo:text-indent="0cm" style:punctuation-wrap="hanging"/>
      <style:text-properties fo:hyphenate="false"/>
    </style:style>
    <style:style style:name="P17" style:family="paragraph">
      <style:paragraph-properties fo:margin-left="2.406cm" fo:margin-right="0cm" fo:margin-top="0cm" fo:margin-bottom="0cm" style:line-height-at-least="1.729cm" fo:text-align="start" fo:text-indent="0cm" style:punctuation-wrap="hanging"/>
      <style:text-properties fo:hyphenate="false"/>
    </style:style>
    <style:style style:name="P18" style:family="paragraph">
      <style:paragraph-properties fo:margin-left="0cm" fo:margin-right="0cm" fo:margin-top="0cm" fo:margin-bottom="0cm" style:line-height-at-least="1.729cm" fo:text-align="start" fo:text-indent="0cm" style:punctuation-wrap="hanging"/>
      <style:text-properties fo:hyphenate="false"/>
    </style:style>
    <style:style style:name="T1" style:family="text">
      <style:text-properties fo:color="#000000" style:text-line-through-style="none" fo:font-family="Arial" style:font-family-generic="roman" fo:font-size="28pt" fo:font-style="normal" style:text-underline-style="none" fo:font-weight="normal" style:font-size-asian="28pt" style:font-style-asian="normal" style:font-weight-asian="normal" style:font-family-complex="Arial" style:font-family-generic-complex="roman" style:font-size-complex="28pt" style:font-style-complex="normal" style:font-weight-complex="normal"/>
    </style:style>
    <style:style style:name="T2" style:family="text">
      <style:text-properties fo:color="#000000" style:text-line-through-style="none" fo:font-family="Arial" style:font-family-generic="roman" fo:font-size="44pt" fo:font-style="normal" style:text-underline-style="none" fo:font-weight="normal" style:font-size-asian="44pt" style:font-style-asian="normal" style:font-weight-asian="normal" style:font-family-complex="Arial" style:font-family-generic-complex="roman" style:font-size-complex="44pt" style:font-style-complex="normal" style:font-weight-complex="normal"/>
    </style:style>
    <style:style style:name="T3" style:family="text">
      <style:text-properties fo:color="#000000" style:text-line-through-style="none" fo:font-family="Arial" style:font-family-generic="roman" fo:font-size="40pt" fo:font-style="normal" style:text-underline-style="none" fo:font-weight="normal" style:font-size-asian="40pt" style:font-style-asian="normal" style:font-weight-asian="normal" style:font-family-complex="Arial" style:font-family-generic-complex="roman" style:font-size-complex="40pt" style:font-style-complex="normal" style:font-weight-complex="normal"/>
    </style:style>
    <style:style style:name="T4" style:family="text">
      <style:text-properties fo:color="#ffffff" style:text-line-through-style="none" fo:font-family="Arial" style:font-family-generic="roman" fo:font-size="40pt" fo:font-style="normal" style:text-underline-style="none" fo:font-weight="normal" style:font-size-asian="40pt" style:font-style-asian="normal" style:font-weight-asian="normal" style:font-family-complex="Arial" style:font-family-generic-complex="roman" style:font-size-complex="40pt" style:font-style-complex="normal" style:font-weight-complex="normal"/>
    </style:style>
    <style:style style:name="T5" style:family="text">
      <style:text-properties fo:color="#000000" style:text-line-through-style="none" fo:font-family="Arial" style:font-family-generic="roman" fo:font-size="36pt" fo:font-style="normal" style:text-underline-style="none" fo:font-weight="normal" style:font-size-asian="36pt" style:font-style-asian="normal" style:font-weight-asian="normal" style:font-family-complex="Arial" style:font-family-generic-complex="roman" style:font-size-complex="36pt" style:font-style-complex="normal" style:font-weight-complex="normal"/>
    </style:style>
    <style:style style:name="T6" style:family="text">
      <style:text-properties fo:color="#ffffff" style:text-line-through-style="none" fo:font-family="Arial" style:font-family-generic="roman" fo:font-size="44pt" fo:font-style="normal" style:text-underline-style="none" fo:font-weight="normal" style:font-size-asian="44pt" style:font-style-asian="normal" style:font-weight-asian="normal" style:font-family-complex="Arial" style:font-family-generic-complex="roman" style:font-size-complex="44pt" style:font-style-complex="normal" style:font-weight-complex="normal"/>
    </style:style>
    <style:style style:name="T7" style:family="text">
      <style:text-properties fo:color="#ff3333" style:text-line-through-style="none" fo:font-family="Arial" style:font-family-generic="roman" fo:font-size="44pt" fo:font-style="normal" style:text-underline-style="none" fo:font-weight="normal" style:font-size-asian="44pt" style:font-style-asian="normal" style:font-weight-asian="normal" style:font-family-complex="Arial" style:font-family-generic-complex="roman" style:font-size-complex="44pt" style:font-style-complex="normal" style:font-weight-complex="normal"/>
    </style:style>
    <text:list-style style:name="L1">
      <text:list-level-style-bullet text:level="1" text:bullet-char="●">
        <style:list-level-properties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</office:automatic-styles>
  <office:body>
    <office:presentation>
      <draw:page draw:name="page1" draw:style-name="dp1" draw:master-page-name="Standard" presentation:presentation-page-layout-name="AL1T0" draw:id="id1">
        <office:forms form:automatic-focus="false" form:apply-design-mode="false"/>
        <draw:custom-shape draw:name="TextBox 2" draw:style-name="gr1" draw:text-style-name="P3" draw:layer="layout" svg:width="24.554cm" svg:height="2.08cm" svg:x="1.951cm" svg:y="1.03cm">
          <text:p text:style-name="P1">
            <text:span text:style-name="T1">GRAND PRIX D'EXPOSITION VOLAILLE/PALMIPEDE</text:span>
          </text:p>
          <text:p text:style-name="P2">
            <text:span text:style-name="T1">Hambourg naine argentée pailletée noire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1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2" draw:style-name="dp1" draw:master-page-name="Standard" presentation:presentation-page-layout-name="AL1T0" draw:id="id2">
        <draw:frame draw:name="Picture 2" draw:style-name="gr3" draw:text-style-name="P4" draw:layer="layout" svg:width="27.999cm" svg:height="21cm" svg:x="0cm" svg:y="0cm">
          <draw:image xlink:href="Pictures/100000000000144000000D80C292784B.jpg" xlink:type="simple" xlink:show="embed" xlink:actuate="onLoad">
            <text:p/>
          </draw:image>
        </draw:frame>
        <draw:custom-shape draw:name="TextBox 3" draw:style-name="gr1" draw:text-style-name="P3" draw:layer="layout" svg:width="15.005cm" svg:height="1.551cm" svg:x="6.657cm" svg:y="1.87cm">
          <text:p text:style-name="P5">
            <text:span text:style-name="T2">Décerné à Sittler Éric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2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2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3" draw:style-name="dp1" draw:master-page-name="Standard" presentation:presentation-page-layout-name="AL1T0" draw:id="id3">
        <draw:frame draw:name="Picture 2" draw:style-name="gr3" draw:text-style-name="P4" draw:layer="layout" svg:width="27.999cm" svg:height="21cm" svg:x="0cm" svg:y="0cm">
          <draw:image xlink:href="Pictures/10000000000007D0000005DC97C1F00C.jpg" xlink:type="simple" xlink:show="embed" xlink:actuate="onLoad">
            <text:p/>
          </draw:image>
        </draw:frame>
        <draw:custom-shape draw:name="TextBox 3" draw:style-name="gr1" draw:text-style-name="P3" draw:layer="layout" svg:width="24.984cm" svg:height="3.103cm" svg:x="1.69cm" svg:y="1.064cm">
          <text:p text:style-name="P6">
            <text:span text:style-name="T3">GRAND PRIX D'HONNEUR VOLAILLE</text:span>
          </text:p>
          <text:p text:style-name="P7">
            <text:span text:style-name="T3">race Française</text:span>
            <text:span text:style-name="T2"> 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3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3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4" draw:style-name="dp1" draw:master-page-name="Standard" presentation:presentation-page-layout-name="AL1T0" draw:id="id4">
        <draw:frame draw:name="Picture 2" draw:style-name="gr3" draw:text-style-name="P4" draw:layer="layout" svg:width="27.999cm" svg:height="21cm" svg:x="0cm" svg:y="0cm">
          <draw:image xlink:href="Pictures/100000000000144000000D8012CD7DF0.jpg" xlink:type="simple" xlink:show="embed" xlink:actuate="onLoad">
            <text:p/>
          </draw:image>
        </draw:frame>
        <draw:custom-shape draw:name="TextBox 3" draw:style-name="gr1" draw:text-style-name="P3" draw:layer="layout" svg:width="21.127cm" svg:height="1.551cm" svg:x="3.627cm" svg:y="1.87cm">
          <text:p text:style-name="P5">
            <text:span text:style-name="T2">Décerné à CLEMENT Thierrry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4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4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5" draw:style-name="dp1" draw:master-page-name="Standard" presentation:presentation-page-layout-name="AL1T0" draw:id="id5">
        <draw:frame draw:name="Picture 2" draw:style-name="gr3" draw:text-style-name="P4" draw:layer="layout" svg:width="27.999cm" svg:height="21cm" svg:x="0cm" svg:y="0cm">
          <draw:image xlink:href="Pictures/100000000000144000000D8070FB7924.jpg" xlink:type="simple" xlink:show="embed" xlink:actuate="onLoad">
            <text:p/>
          </draw:image>
        </draw:frame>
        <draw:custom-shape draw:name="TextBox 3" draw:style-name="gr1" draw:text-style-name="P3" draw:layer="layout" svg:width="24.984cm" svg:height="4.515cm" svg:x="1.69cm" svg:y="0.359cm">
          <text:p text:style-name="P6">
            <text:span text:style-name="T4">GRAND PRIX D'HONNEUR VOLAILLE</text:span>
          </text:p>
          <text:p text:style-name="P8">
            <text:span text:style-name="T4">Races Étrangères</text:span>
          </text:p>
          <text:p text:style-name="P9">
            <text:span text:style-name="T4">Brahma Hermine noir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5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5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6" draw:style-name="dp1" draw:master-page-name="Standard" presentation:presentation-page-layout-name="AL1T0" draw:id="id6">
        <draw:frame draw:name="Picture 2" draw:style-name="gr3" draw:text-style-name="P4" draw:layer="layout" svg:width="27.999cm" svg:height="21cm" svg:x="0cm" svg:y="0cm">
          <draw:image xlink:href="Pictures/100000000000144000000D8095929902.jpg" xlink:type="simple" xlink:show="embed" xlink:actuate="onLoad">
            <text:p/>
          </draw:image>
        </draw:frame>
        <draw:custom-shape draw:name="TextBox 3" draw:style-name="gr1" draw:text-style-name="P3" draw:layer="layout" svg:width="21.302cm" svg:height="1.551cm" svg:x="3.521cm" svg:y="1.867cm">
          <text:p text:style-name="P5">
            <text:span text:style-name="T2">Décerné à LEVRET Sébastien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6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6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7" draw:style-name="dp1" draw:master-page-name="Standard" presentation:presentation-page-layout-name="AL1T0" draw:id="id7">
        <draw:frame draw:name="Picture 2" draw:style-name="gr3" draw:text-style-name="P4" draw:layer="layout" svg:width="27.999cm" svg:height="21cm" svg:x="0cm" svg:y="0cm">
          <draw:image xlink:href="Pictures/100000000000144000000D8060742AEC.jpg" xlink:type="simple" xlink:show="embed" xlink:actuate="onLoad">
            <text:p/>
          </draw:image>
        </draw:frame>
        <draw:custom-shape draw:name="TextBox 3" draw:style-name="gr1" draw:text-style-name="P3" draw:layer="layout" svg:width="24.984cm" svg:height="4.515cm" svg:x="1.69cm" svg:y="0.359cm">
          <text:p text:style-name="P6">
            <text:span text:style-name="T3">GRAND PRIX D'HONNEUR VOLAILLE</text:span>
          </text:p>
          <text:p text:style-name="P10">
            <text:span text:style-name="T3">Races naines Française</text:span>
          </text:p>
          <text:p text:style-name="P11">
            <text:span text:style-name="T3">La flèche naine noir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7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7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8" draw:style-name="dp1" draw:master-page-name="Standard" presentation:presentation-page-layout-name="AL1T0" draw:id="id8">
        <draw:frame draw:name="Picture 2" draw:style-name="gr3" draw:text-style-name="P4" draw:layer="layout" svg:width="27.999cm" svg:height="21cm" svg:x="0cm" svg:y="0cm">
          <draw:image xlink:href="Pictures/100000000000144000000D801AFA7CD7.jpg" xlink:type="simple" xlink:show="embed" xlink:actuate="onLoad">
            <text:p/>
          </draw:image>
        </draw:frame>
        <draw:custom-shape draw:name="TextBox 3" draw:style-name="gr1" draw:text-style-name="P3" draw:layer="layout" svg:width="20.61cm" svg:height="1.551cm" svg:x="3.895cm" svg:y="1.87cm">
          <text:p text:style-name="P5">
            <text:span text:style-name="T2">Décerné à GREUSARD Alain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8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8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9" draw:style-name="dp1" draw:master-page-name="Standard" presentation:presentation-page-layout-name="AL1T0" draw:id="id9">
        <draw:frame draw:name="Picture 2" draw:style-name="gr3" draw:text-style-name="P4" draw:layer="layout" svg:width="27.999cm" svg:height="21cm" svg:x="0cm" svg:y="0cm">
          <draw:image xlink:href="Pictures/100000000000144000000D80493765DF.jpg" xlink:type="simple" xlink:show="embed" xlink:actuate="onLoad">
            <text:p/>
          </draw:image>
        </draw:frame>
        <draw:custom-shape draw:name="TextBox 3" draw:style-name="gr1" draw:text-style-name="P3" draw:layer="layout" svg:width="24.984cm" svg:height="4.515cm" svg:x="1.69cm" svg:y="0.359cm">
          <text:p text:style-name="P6">
            <text:span text:style-name="T3">GRAND PRIX D'HONNEUR VOLAILLE</text:span>
          </text:p>
          <text:p text:style-name="P12">
            <text:span text:style-name="T3">Races naines étrangères</text:span>
          </text:p>
          <text:p text:style-name="P13">
            <text:span text:style-name="T3">Barbu d'Anvers caille dorée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9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9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0" draw:style-name="dp1" draw:master-page-name="Standard" presentation:presentation-page-layout-name="AL1T0" draw:id="id10">
        <draw:frame draw:name="Picture 2" draw:style-name="gr3" draw:text-style-name="P4" draw:layer="layout" svg:width="27.999cm" svg:height="21cm" svg:x="0cm" svg:y="0cm">
          <draw:image xlink:href="Pictures/100000000000144000000D80C5BF8D92.jpg" xlink:type="simple" xlink:show="embed" xlink:actuate="onLoad">
            <text:p/>
          </draw:image>
        </draw:frame>
        <draw:custom-shape draw:name="TextBox 3" draw:style-name="gr1" draw:text-style-name="P3" draw:layer="layout" svg:width="20.869cm" svg:height="1.551cm" svg:x="3.739cm" svg:y="1.87cm">
          <text:p text:style-name="P5">
            <text:span text:style-name="T2">Décerné à CUENOT François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0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10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1" draw:style-name="dp1" draw:master-page-name="Standard" presentation:presentation-page-layout-name="AL1T0" draw:id="id11">
        <draw:frame draw:name="Picture 2" draw:style-name="gr3" draw:text-style-name="P4" draw:layer="layout" svg:width="27.999cm" svg:height="21cm" svg:x="0cm" svg:y="0cm">
          <draw:image xlink:href="Pictures/10000000000007D0000005DCC1E88ECD.jpg" xlink:type="simple" xlink:show="embed" xlink:actuate="onLoad">
            <text:p/>
          </draw:image>
        </draw:frame>
        <draw:custom-shape draw:name="TextBox 3" draw:style-name="gr1" draw:text-style-name="P3" draw:layer="layout" svg:width="23.788cm" svg:height="2.68cm" svg:x="2.268cm" svg:y="1.291cm">
          <text:p text:style-name="P14">
            <text:span text:style-name="T5">GRAND PRIX D'HONNEUR ORNEMENT</text:span>
          </text:p>
          <text:p text:style-name="P15">
            <text:span text:style-name="T5">Dinde de Narragensett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1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11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2" draw:style-name="dp1" draw:master-page-name="Standard" presentation:presentation-page-layout-name="AL1T0" draw:id="id12">
        <draw:frame draw:name="Picture 2" draw:style-name="gr3" draw:text-style-name="P4" draw:layer="layout" svg:width="27.999cm" svg:height="21cm" svg:x="0cm" svg:y="0cm">
          <draw:image xlink:href="Pictures/100000000000144000000D803FCB0974.jpg" xlink:type="simple" xlink:show="embed" xlink:actuate="onLoad">
            <text:p/>
          </draw:image>
        </draw:frame>
        <draw:custom-shape draw:name="TextBox 3" draw:style-name="gr1" draw:text-style-name="P3" draw:layer="layout" svg:width="21.302cm" svg:height="1.551cm" svg:x="3.521cm" svg:y="1.87cm">
          <text:p text:style-name="P5">
            <text:span text:style-name="T2">Décerné à LEVRET Sébastien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2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12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3" draw:style-name="dp1" draw:master-page-name="Standard" presentation:presentation-page-layout-name="AL1T0" draw:id="id13">
        <draw:frame draw:name="Picture 2" draw:style-name="gr3" draw:text-style-name="P4" draw:layer="layout" svg:width="27.999cm" svg:height="21cm" svg:x="0cm" svg:y="0cm">
          <draw:image xlink:href="Pictures/100000000000144000000D8032D033F1.jpg" xlink:type="simple" xlink:show="embed" xlink:actuate="onLoad">
            <text:p/>
          </draw:image>
        </draw:frame>
        <draw:custom-shape draw:name="TextBox 3" draw:style-name="gr1" draw:text-style-name="P3" draw:layer="layout" svg:width="20.815cm" svg:height="1.551cm" svg:x="3.803cm" svg:y="0.23cm">
          <text:p text:style-name="P5">
            <text:span text:style-name="T6">PRIX D'ÉLEVAGE décerné à </text:span>
          </text:p>
          <draw:enhanced-geometry svg:viewBox="0 0 21600 21600" draw:type="rectangle" draw:enhanced-path="M 0 0 L 21600 0 21600 21600 0 21600 0 0 Z N"/>
        </draw:custom-shape>
        <draw:custom-shape draw:name="TextBox 4" draw:style-name="gr1" draw:text-style-name="P3" draw:layer="layout" svg:width="23.632cm" svg:height="1.41cm" svg:x="2.378cm" svg:y="1.946cm">
          <text:p text:style-name="P6">
            <text:span text:style-name="T4">LEVRET Sébastien/ Canard cayuaga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3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13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draw:page draw:name="page14" draw:style-name="dp1" draw:master-page-name="Standard" presentation:presentation-page-layout-name="AL1T0" draw:id="id14">
        <draw:frame draw:name="Picture 2" draw:style-name="gr3" draw:text-style-name="P4" draw:layer="layout" svg:width="27.999cm" svg:height="21cm" svg:x="0cm" svg:y="0cm">
          <draw:image xlink:href="Pictures/100000000000144000000D8035C38200.jpg" xlink:type="simple" xlink:show="embed" xlink:actuate="onLoad">
            <text:p/>
          </draw:image>
        </draw:frame>
        <draw:custom-shape draw:name="TextBox 3" draw:style-name="gr1" draw:text-style-name="P3" draw:layer="layout" svg:width="21.302cm" svg:height="5.008cm" svg:x="3.521cm" svg:y="0.135cm">
          <text:p text:style-name="P16">
            <text:span text:style-name="T7">PRIX FFV RACES RARES</text:span>
          </text:p>
          <text:p text:style-name="P17">
            <text:span text:style-name="T7">Sulmater naine froment</text:span>
          </text:p>
          <text:p text:style-name="P18">
            <text:span text:style-name="T7">Décerné à LEVRET Sébastien</text:span>
          </text:p>
          <draw:enhanced-geometry svg:viewBox="0 0 21600 21600" draw:type="rectangle" draw:enhanced-path="M 0 0 L 21600 0 21600 21600 0 21600 0 0 Z N"/>
        </draw:custom-shape>
        <anim:par presentation:node-type="timing-root">
          <anim:par smil:begin="id14.begin">
            <anim:transitionFilter smil:dur="2s" smil:type="pinWheelWipe" smil:subtype="oneBlade"/>
          </anim:par>
        </anim:par>
        <presentation:notes draw:style-name="dp2">
          <draw:page-thumbnail draw:style-name="gr2" draw:layer="layout" svg:width="14.848cm" svg:height="11.136cm" svg:x="3.075cm" svg:y="2.257cm" draw:page-number="14" presentation:class="page"/>
          <draw:frame presentation:style-name="pr1" draw:layer="layout" svg:width="16.799cm" svg:height="13.365cm" svg:x="2.1cm" svg:y="14.107cm" presentation:class="notes" presentation:placeholder="true">
            <draw:text-box/>
          </draw:frame>
        </presentation:notes>
      </draw:page>
      <presentation:settings presentation:mouse-visible="false"/>
    </office:presentation>
  </office:body>
</office:document-content>
</file>

<file path=meta.xml><?xml version="1.0" encoding="utf-8"?>
<office:document-meta xmlns:office="urn:oasis:names:tc:opendocument:xmlns:office:1.0" xmlns:xlink="http://www.w3.org/1999/xlink" xmlns:dc="http://purl.org/dc/elements/1.1/" xmlns:meta="urn:oasis:names:tc:opendocument:xmlns:meta:1.0" xmlns:presentation="urn:oasis:names:tc:opendocument:xmlns:presentation:1.0" xmlns:ooo="http://openoffice.org/2004/office" xmlns:smil="urn:oasis:names:tc:opendocument:xmlns:smil-compatible:1.0" xmlns:anim="urn:oasis:names:tc:opendocument:xmlns:animation:1.0" office:version="1.2">
  <office:meta>
    <dc:date>2025-11-18T17:49:41.96</dc:date>
    <dc:creator>Bernard Rothlisberger</dc:creator>
    <meta:document-statistic meta:object-count="78"/>
    <meta:generator>OpenOffice.org/3.1$Win32 OpenOffice.org_project/310m19$Build-9420</meta:generator>
  </office:meta>
</office:document-meta>
</file>

<file path=settings.xml><?xml version="1.0" encoding="utf-8"?>
<office:document-settings xmlns:office="urn:oasis:names:tc:opendocument:xmlns:office:1.0" xmlns:xlink="http://www.w3.org/1999/xlink" xmlns:presentation="urn:oasis:names:tc:opendocument:xmlns:presentation:1.0" xmlns:config="urn:oasis:names:tc:opendocument:xmlns:config:1.0" xmlns:ooo="http://openoffice.org/2004/office" xmlns:smil="urn:oasis:names:tc:opendocument:xmlns:smil-compatible:1.0" xmlns:anim="urn:oasis:names:tc:opendocument:xmlns:animation:1.0" office:version="1.2">
  <office:settings>
    <config:config-item-set config:name="ooo:view-settings">
      <config:config-item config:name="VisibleAreaTop" config:type="int">-324</config:config-item>
      <config:config-item config:name="VisibleAreaLeft" config:type="int">-2349</config:config-item>
      <config:config-item config:name="VisibleAreaWidth" config:type="int">32749</config:config-item>
      <config:config-item config:name="VisibleAreaHeight" config:type="int">21653</config:config-item>
      <config:config-item-map-indexed config:name="Views">
        <config:config-item-map-entry>
          <config:config-item config:name="ViewId" config:type="string">view1</config:config-item>
          <config:config-item config:name="GridIsVisible" config:type="boolean">false</config:config-item>
          <config:config-item config:name="GridIsFront" config:type="boolean">false</config:config-item>
          <config:config-item config:name="IsSnapToGrid" config:type="boolean">true</config:config-item>
          <config:config-item config:name="IsSnapToPageMargins" config:type="boolean">true</config:config-item>
          <config:config-item config:name="IsSnapToSnapLines" config:type="boolean">false</config:config-item>
          <config:config-item config:name="IsSnapToObjectFrame" config:type="boolean">false</config:config-item>
          <config:config-item config:name="IsSnapToObjectPoints" config:type="boolean">false</config:config-item>
          <config:config-item config:name="IsPlusHandlesAlwaysVisible" config:type="boolean">false</config:config-item>
          <config:config-item config:name="IsFrameDragSingles" config:type="boolean">true</config:config-item>
          <config:config-item config:name="EliminatePolyPointLimitAngle" config:type="int">1500</config:config-item>
          <config:config-item config:name="IsEliminatePolyPoints" config:type="boolean">false</config:config-item>
          <config:config-item config:name="VisibleLayers" config:type="base64Binary">//////////////////////////////////////////8=</config:config-item>
          <config:config-item config:name="PrintableLayers" config:type="base64Binary">//////////////////////////////////////////8=</config:config-item>
          <config:config-item config:name="LockedLayers" config:type="base64Binary"/>
          <config:config-item config:name="NoAttribs" config:type="boolean">false</config:config-item>
          <config:config-item config:name="NoColors" config:type="boolean">true</config:config-item>
          <config:config-item config:name="RulerIsVisible" config:type="boolean">false</config:config-item>
          <config:config-item config:name="PageKind" config:type="short">0</config:config-item>
          <config:config-item config:name="SelectedPage" config:type="short">4</config:config-item>
          <config:config-item config:name="IsLayerMode" config:type="boolean">false</config:config-item>
          <config:config-item config:name="IsBigHandles" config:type="boolean">false</config:config-item>
          <config:config-item config:name="IsDoubleClickTextEdit" config:type="boolean">true</config:config-item>
          <config:config-item config:name="IsClickChangeRotation" config:type="boolean">false</config:config-item>
          <config:config-item config:name="SlidesPerRow" config:type="short">4</config:config-item>
          <config:config-item config:name="EditModeStandard" config:type="int">0</config:config-item>
          <config:config-item config:name="EditModeNotes" config:type="int">0</config:config-item>
          <config:config-item config:name="EditModeHandout" config:type="int">1</config:config-item>
          <config:config-item config:name="VisibleAreaTop" config:type="int">-324</config:config-item>
          <config:config-item config:name="VisibleAreaLeft" config:type="int">-2349</config:config-item>
          <config:config-item config:name="VisibleAreaWidth" config:type="int">32750</config:config-item>
          <config:config-item config:name="VisibleAreaHeight" config:type="int">21654</config:config-item>
          <config:config-item config:name="GridCoarseWidth" config:type="int">1000</config:config-item>
          <config:config-item config:name="GridCoarseHeight" config:type="int">1000</config:config-item>
          <config:config-item config:name="GridFineWidth" config:type="int">500</config:config-item>
          <config:config-item config:name="GridFineHeight" config:type="int">500</config:config-item>
          <config:config-item config:name="GridSnapWidthXNumerator" config:type="int">500</config:config-item>
          <config:config-item config:name="GridSnapWidthXDenominator" config:type="int">1</config:config-item>
          <config:config-item config:name="GridSnapWidthYNumerator" config:type="int">500</config:config-item>
          <config:config-item config:name="GridSnapWidthYDenominator" config:type="int">1</config:config-item>
          <config:config-item config:name="IsAngleSnapEnabled" config:type="boolean">false</config:config-item>
          <config:config-item config:name="SnapAngle" config:type="int">1500</config:config-item>
          <config:config-item config:name="ZoomOnPage" config:type="boolean">true</config:config-item>
        </config:config-item-map-entry>
      </config:config-item-map-indexed>
    </config:config-item-set>
    <config:config-item-set config:name="ooo:configuration-settings">
      <config:config-item config:name="ApplyUserData" config:type="boolean">true</config:config-item>
      <config:config-item config:name="BitmapTableURL" config:type="string">$(user)/config/standard.sob</config:config-item>
      <config:config-item config:name="CharacterCompressionType" config:type="short">0</config:config-item>
      <config:config-item config:name="ColorTableURL" config:type="string">$(user)/config/standard.soc</config:config-item>
      <config:config-item config:name="DashTableURL" config:type="string">$(user)/config/standard.sod</config:config-item>
      <config:config-item config:name="DefaultTabStop" config:type="int">1250</config:config-item>
      <config:config-item-map-indexed config:name="ForbiddenCharacters">
        <config:config-item-map-entry>
          <config:config-item config:name="Language" config:type="string">fr</config:config-item>
          <config:config-item config:name="Country" config:type="string">FR</config:config-item>
          <config:config-item config:name="Variant" config:type="string"/>
          <config:config-item config:name="BeginLine" config:type="string"/>
          <config:config-item config:name="EndLine" config:type="string"/>
        </config:config-item-map-entry>
      </config:config-item-map-indexed>
      <config:config-item config:name="GradientTableURL" config:type="string">$(user)/config/standard.sog</config:config-item>
      <config:config-item config:name="HandoutsHorizontal" config:type="boolean">true</config:config-item>
      <config:config-item config:name="HatchTableURL" config:type="string">$(user)/config/standard.soh</config:config-item>
      <config:config-item config:name="IsKernAsianPunctuation" config:type="boolean">false</config:config-item>
      <config:config-item config:name="IsPrintBooklet" config:type="boolean">false</config:config-item>
      <config:config-item config:name="IsPrintBookletBack" config:type="boolean">true</config:config-item>
      <config:config-item config:name="IsPrintBookletFront" config:type="boolean">true</config:config-item>
      <config:config-item config:name="IsPrintDate" config:type="boolean">false</config:config-item>
      <config:config-item config:name="IsPrintDrawing" config:type="boolean">true</config:config-item>
      <config:config-item config:name="IsPrintFitPage" config:type="boolean">false</config:config-item>
      <config:config-item config:name="IsPrintHandout" config:type="boolean">false</config:config-item>
      <config:config-item config:name="IsPrintHiddenPages" config:type="boolean">true</config:config-item>
      <config:config-item config:name="IsPrintNotes" config:type="boolean">false</config:config-item>
      <config:config-item config:name="IsPrintOutline" config:type="boolean">false</config:config-item>
      <config:config-item config:name="IsPrintPageName" config:type="boolean">false</config:config-item>
      <config:config-item config:name="IsPrintTilePage" config:type="boolean">false</config:config-item>
      <config:config-item config:name="IsPrintTime" config:type="boolean">false</config:config-item>
      <config:config-item config:name="LineEndTableURL" config:type="string">$(user)/config/standard.soe</config:config-item>
      <config:config-item config:name="LoadReadonly" config:type="boolean">false</config:config-item>
      <config:config-item config:name="PageNumberFormat" config:type="int">4</config:config-item>
      <config:config-item config:name="ParagraphSummation" config:type="boolean">false</config:config-item>
      <config:config-item config:name="PrintQuality" config:type="int">0</config:config-item>
      <config:config-item config:name="PrinterIndependentLayout" config:type="string">low-resolution</config:config-item>
      <config:config-item config:name="PrinterName" config:type="string"/>
      <config:config-item config:name="PrinterSetup" config:type="base64Binary"/>
      <config:config-item config:name="SaveVersionOnClose" config:type="boolean">false</config:config-item>
      <config:config-item config:name="SlidesPerHandout" config:type="short">6</config:config-item>
      <config:config-item config:name="UpdateFromTemplate" config:type="boolean">true</config:config-item>
    </config:config-item-set>
  </office:settings>
</office:document-settings>
</file>

<file path=styles.xml><?xml version="1.0" encoding="utf-8"?>
<office:document-styles xmlns:office="urn:oasis:names:tc:opendocument:xmlns:office:1.0" xmlns:style="urn:oasis:names:tc:opendocument:xmlns:style:1.0" xmlns:text="urn:oasis:names:tc:opendocument:xmlns:text:1.0" xmlns:table="urn:oasis:names:tc:opendocument:xmlns:table:1.0" xmlns:draw="urn:oasis:names:tc:opendocument:xmlns:drawing:1.0" xmlns:fo="urn:oasis:names:tc:opendocument:xmlns:xsl-fo-compatible:1.0" xmlns:xlink="http://www.w3.org/1999/xlink" xmlns:dc="http://purl.org/dc/elements/1.1/" xmlns:meta="urn:oasis:names:tc:opendocument:xmlns:meta:1.0" xmlns:number="urn:oasis:names:tc:opendocument:xmlns:datastyle:1.0" xmlns:presentation="urn:oasis:names:tc:opendocument:xmlns:presentation:1.0" xmlns:svg="urn:oasis:names:tc:opendocument:xmlns:svg-compatible:1.0" xmlns:chart="urn:oasis:names:tc:opendocument:xmlns:chart:1.0" xmlns:dr3d="urn:oasis:names:tc:opendocument:xmlns:dr3d:1.0" xmlns:math="http://www.w3.org/1998/Math/MathML" xmlns:form="urn:oasis:names:tc:opendocument:xmlns:form:1.0" xmlns:script="urn:oasis:names:tc:opendocument:xmlns:script:1.0" xmlns:ooo="http://openoffice.org/2004/office" xmlns:ooow="http://openoffice.org/2004/writer" xmlns:oooc="http://openoffice.org/2004/calc" xmlns:dom="http://www.w3.org/2001/xml-events" xmlns:smil="urn:oasis:names:tc:opendocument:xmlns:smil-compatible:1.0" xmlns:anim="urn:oasis:names:tc:opendocument:xmlns:animation:1.0" xmlns:rpt="http://openoffice.org/2005/report" xmlns:of="urn:oasis:names:tc:opendocument:xmlns:of:1.2" xmlns:rdfa="http://docs.oasis-open.org/opendocument/meta/rdfa#" office:version="1.2">
  <office:styles>
    <draw:marker draw:name="Arrow" svg:viewBox="0 0 20 30" svg:d="m10 0-10 30h20z"/>
    <style:default-style style:family="graphic">
      <style:paragraph-properties style:text-autospace="ideograph-alpha" style:punctuation-wrap="simple" style:line-break="strict" style:writing-mode="lr-tb" style:font-independent-line-spacing="false">
        <style:tab-stops/>
      </style:paragraph-properties>
      <style:text-properties style:use-window-font-color="true" fo:font-family="'Times New Roman'" style:font-family-generic="roman" style:font-pitch="variable" fo:font-size="24pt" fo:language="fr" fo:country="FR" style:font-family-asian="'Lucida Sans Unicode'" style:font-family-generic-asian="system" style:font-pitch-asian="variable" style:font-size-asian="24pt" style:language-asian="zxx" style:country-asian="none" style:font-family-complex="Tahoma" style:font-family-generic-complex="system" style:font-pitch-complex="variable" style:font-size-complex="24pt" style:language-complex="zxx" style:country-complex="none"/>
    </style:default-style>
    <style:style style:name="standard" style:family="graphic">
      <style:graphic-properties draw:stroke="solid" svg:stroke-width="0cm" svg:stroke-color="#000000" draw:marker-start-width="0.3cm" draw:marker-start-center="false" draw:marker-end-width="0.3cm" draw:marker-end-center="false" draw:fill="solid" draw:fill-color="#99ccff" fo:padding-top="0.125cm" fo:padding-bottom="0.125cm" fo:padding-left="0.25cm" fo:padding-right="0.25cm" draw:shadow="hidden" draw:shadow-offset-x="0.3cm" draw:shadow-offset-y="0.3cm" draw:shadow-color="#808080">
        <text:list-style style:name="standard">
          <text:list-level-style-bullet text:level="1" text:bullet-char="●">
            <style:list-level-properties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margin-top="0cm" fo:margin-bottom="0cm" fo:line-height="100%" fo:text-indent="0cm"/>
      <style:text-properties style:use-window-font-color="true" style:text-outline="false" style:text-line-through-style="none" fo:font-family="Arial" style:font-family-generic="roman" style:font-pitch="variable" fo:font-size="18pt" fo:font-style="normal" fo:text-shadow="none" style:text-underline-style="none" fo:font-weight="normal" style:letter-kerning="true" style:font-family-asian="'MS Gothic'" style:font-family-generic-asian="system" style:font-pitch-asian="variable" style:font-size-asian="18pt" style:font-style-asian="normal" style:font-weight-asian="normal" style:font-family-complex="Tahoma" style:font-family-generic-complex="system" style:font-pitch-complex="variable" style:font-size-complex="18pt" style:font-style-complex="normal" style:font-weight-complex="normal" style:text-emphasize="none" style:font-relief="none" style:text-overline-style="none" style:text-overline-color="font-color"/>
    </style:style>
    <style:style style:name="objectwitharrow" style:family="graphic" style:parent-style-name="standard">
      <style:graphic-properties draw:stroke="solid" svg:stroke-width="0.15cm" svg:stroke-color="#000000" draw:marker-start="Arrow" draw:marker-start-width="0.7cm" draw:marker-start-center="true" draw:marker-end-width="0.3cm"/>
    </style:style>
    <style:style style:name="objectwithshadow" style:family="graphic" style:parent-style-name="standard">
      <style:graphic-properties draw:shadow="visible" draw:shadow-offset-x="0.3cm" draw:shadow-offset-y="0.3cm" draw:shadow-color="#808080"/>
    </style:style>
    <style:style style:name="objectwithoutfill" style:family="graphic" style:parent-style-name="standard">
      <style:graphic-properties draw:fill="none"/>
    </style:style>
    <style:style style:name="text" style:family="graphic" style:parent-style-name="standard">
      <style:graphic-properties draw:stroke="none" draw:fill="none"/>
    </style:style>
    <style:style style:name="textbody" style:family="graphic" style:parent-style-name="standard">
      <style:graphic-properties draw:stroke="none" draw:fill="none"/>
      <style:text-properties fo:font-size="16pt"/>
    </style:style>
    <style:style style:name="textbodyjustfied" style:family="graphic" style:parent-style-name="standard">
      <style:graphic-properties draw:stroke="none" draw:fill="none"/>
      <style:paragraph-properties fo:text-align="justify"/>
    </style:style>
    <style:style style:name="textbodyindent" style:family="graphic" style:parent-style-name="standard">
      <style:graphic-properties draw:stroke="none" draw:fill="none"/>
      <style:paragraph-properties fo:margin-left="0cm" fo:margin-right="0cm" fo:text-indent="0.6cm"/>
    </style:style>
    <style:style style:name="title" style:family="graphic" style:parent-style-name="standard">
      <style:graphic-properties draw:stroke="none" draw:fill="none"/>
      <style:text-properties fo:font-size="44pt"/>
    </style:style>
    <style:style style:name="title1" style:family="graphic" style:parent-style-name="standard">
      <style:graphic-properties draw:stroke="none" draw:fill="solid" draw:fill-color="#008080" draw:shadow="visible" draw:shadow-offset-x="0.2cm" draw:shadow-offset-y="0.2cm" draw:shadow-color="#808080"/>
      <style:paragraph-properties fo:text-align="center"/>
      <style:text-properties fo:font-size="24pt"/>
    </style:style>
    <style:style style:name="title2" style:family="graphic" style:parent-style-name="standard">
      <style:graphic-properties svg:stroke-width="0.05cm" draw:fill-color="#ffcc99" draw:shadow="visible" draw:shadow-offset-x="0.2cm" draw:shadow-offset-y="0.2cm" draw:shadow-color="#808080"/>
      <style:paragraph-properties fo:margin-left="0cm" fo:margin-right="0.2cm" fo:margin-top="0.1cm" fo:margin-bottom="0.1cm" fo:text-align="center" fo:text-indent="0cm"/>
      <style:text-properties fo:font-size="36pt"/>
    </style:style>
    <style:style style:name="headline" style:family="graphic" style:parent-style-name="standard">
      <style:graphic-properties draw:stroke="none" draw:fill="none"/>
      <style:paragraph-properties fo:margin-top="0.42cm" fo:margin-bottom="0.21cm"/>
      <style:text-properties fo:font-size="24pt"/>
    </style:style>
    <style:style style:name="headline1" style:family="graphic" style:parent-style-name="standard">
      <style:graphic-properties draw:stroke="none" draw:fill="none"/>
      <style:paragraph-properties fo:margin-top="0.42cm" fo:margin-bottom="0.21cm"/>
      <style:text-properties fo:font-size="18pt" fo:font-weight="bold"/>
    </style:style>
    <style:style style:name="headline2" style:family="graphic" style:parent-style-name="standard">
      <style:graphic-properties draw:stroke="none" draw:fill="none"/>
      <style:paragraph-properties fo:margin-top="0.42cm" fo:margin-bottom="0.21cm"/>
      <style:text-properties fo:font-size="14pt" fo:font-style="italic" fo:font-weight="bold"/>
    </style:style>
    <style:style style:name="measure" style:family="graphic" style:parent-style-name="standard">
      <style:graphic-properties draw:stroke="solid" draw:marker-start="Arrow" draw:marker-start-width="0.2cm" draw:marker-end="Arrow" draw:marker-end-width="0.2cm" draw:fill="none" draw:show-unit="true"/>
      <style:text-properties fo:font-size="12pt"/>
    </style:style>
    <style:style style:name="Standard-background" style:family="presentation">
      <style:graphic-properties draw:stroke="none" draw:fill="none"/>
      <style:text-properties style:letter-kerning="true"/>
    </style:style>
    <style:style style:name="Standard-backgroundobjects" style:family="presentation">
      <style:graphic-properties draw:shadow="hidden" draw:shadow-offset-x="0.3cm" draw:shadow-offset-y="0.3cm" draw:shadow-color="#808080"/>
      <style:text-properties style:letter-kerning="true"/>
    </style:style>
    <style:style style:name="Standard-notes" style:family="presentation">
      <style:graphic-properties draw:stroke="none" draw:fill="none"/>
      <style:paragraph-properties fo:margin-left="0.6cm" fo:margin-right="0cm" fo:text-indent="-0.6cm"/>
      <style:text-properties style:use-window-font-color="true" style:text-outline="false" style:text-line-through-style="none" fo:font-family="Arial" style:font-family-generic="roman" style:font-pitch="variable" fo:font-size="20pt" fo:font-style="normal" fo:text-shadow="none" style:text-underline-style="none" fo:font-weight="normal" style:letter-kerning="true" style:font-family-asian="'MS Gothic'" style:font-family-generic-asian="system" style:font-pitch-asian="variable" style:font-size-asian="20pt" style:font-style-asian="normal" style:font-weight-asian="normal" style:font-family-complex="Tahoma" style:font-family-generic-complex="system" style:font-pitch-complex="variable" style:font-size-complex="20pt" style:font-style-complex="normal" style:font-weight-complex="normal" style:text-emphasize="none" style:font-relief="none" style:text-overline-style="none" style:text-overline-color="font-color"/>
    </style:style>
    <style:style style:name="Standard-outline1" style:family="presentation">
      <style:graphic-properties draw:stroke="none" draw:fill="none">
        <text:list-style style:name="Standard-outline1">
          <text:list-level-style-bullet text:level="1" text:bullet-char="●">
            <style:list-level-properties text:space-before="0.3cm" text:min-label-width="0.9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1.5cm" text:min-label-width="0.9cm"/>
            <style:text-properties fo:font-family="StarSymbol" style:use-window-font-color="true" fo:font-size="45%"/>
          </text:list-level-style-bullet>
          <text:list-level-style-bullet text:level="3" text:bullet-char="–">
            <style:list-level-properties text:space-before="2.8cm" text:min-label-width="0.8cm"/>
            <style:text-properties fo:font-family="StarSymbol" style:use-window-font-color="true" fo:font-size="75%"/>
          </text:list-level-style-bullet>
          <text:list-level-style-bullet text:level="4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5" text:bullet-char="–">
            <style:list-level-properties text:space-before="5.4cm" text:min-label-width="0.6cm"/>
            <style:text-properties fo:font-family="StarSymbol" style:use-window-font-color="true" fo:font-size="75%"/>
          </text:list-level-style-bullet>
          <text:list-level-style-bullet text:level="6" text:bullet-char="●">
            <style:list-level-properties text:space-before="6.6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7.8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9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10.2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11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top="0cm" fo:margin-bottom="0.5cm" fo:text-align="start" style:punctuation-wrap="hanging"/>
      <style:text-properties fo:color="#000000" style:text-outline="false" style:text-line-through-style="none" fo:font-family="Calibri" fo:font-size="32pt" fo:font-style="normal" fo:text-shadow="none" style:text-underline-style="none" fo:font-weight="normal" style:letter-kerning="true" style:font-family-asian="'MS Gothic'" style:font-family-generic-asian="system" style:font-pitch-asian="variable" style:font-size-asian="32pt" style:font-style-asian="normal" style:font-weight-asian="normal" style:font-family-complex="Tahoma" style:font-family-generic-complex="system" style:font-pitch-complex="variable" style:font-size-complex="32pt" style:font-style-complex="normal" style:font-weight-complex="normal" style:text-emphasize="none" style:font-relief="none" style:text-overline-style="none" style:text-overline-color="font-color" fo:hyphenate="false"/>
    </style:style>
    <style:style style:name="Standard-outline2" style:family="presentation" style:parent-style-name="Standard-outline1">
      <style:paragraph-properties fo:margin-top="0cm" fo:margin-bottom="0.4cm" fo:text-align="start" style:punctuation-wrap="hanging"/>
      <style:text-properties fo:color="#000000" style:text-line-through-style="none" fo:font-family="Calibri" fo:font-size="24pt" fo:font-style="normal" style:text-underline-style="none" fo:font-weight="normal" style:font-size-asian="24pt" style:font-style-asian="normal" style:font-weight-asian="normal" style:font-size-complex="24pt" style:font-style-complex="normal" style:font-weight-complex="normal" fo:hyphenate="false"/>
    </style:style>
    <style:style style:name="Standard-outline3" style:family="presentation" style:parent-style-name="Standard-outline2">
      <style:paragraph-properties fo:margin-top="0cm" fo:margin-bottom="0.3cm" fo:text-align="start" style:punctuation-wrap="hanging"/>
      <style:text-properties fo:color="#000000" style:text-line-through-style="none" fo:font-family="Calibri" fo:font-size="20pt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Standard-outline4" style:family="presentation" style:parent-style-name="Standard-outline3">
      <style:paragraph-properties fo:margin-top="0cm" fo:margin-bottom="0.2cm" fo:text-align="start" style:punctuation-wrap="hanging"/>
      <style:text-properties fo:color="#000000" style:text-line-through-style="none" fo:font-family="Calibri" fo:font-size="20pt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Standard-outline5" style:family="presentation" style:parent-style-name="Standard-outline4">
      <style:paragraph-properties fo:margin-top="0cm" fo:margin-bottom="0.1cm"/>
      <style:text-properties fo:font-size="20pt" style:font-size-asian="20pt" style:font-size-complex="20pt"/>
    </style:style>
    <style:style style:name="Standard-outline6" style:family="presentation" style:parent-style-name="Standard-outline5">
      <style:paragraph-properties fo:margin-top="0cm" fo:margin-bottom="0.1cm"/>
      <style:text-properties fo:font-size="20pt" style:font-size-asian="20pt" style:font-size-complex="20pt"/>
    </style:style>
    <style:style style:name="Standard-outline7" style:family="presentation" style:parent-style-name="Standard-outline6">
      <style:paragraph-properties fo:margin-top="0cm" fo:margin-bottom="0.1cm"/>
      <style:text-properties fo:font-size="20pt" style:font-size-asian="20pt" style:font-size-complex="20pt"/>
    </style:style>
    <style:style style:name="Standard-outline8" style:family="presentation" style:parent-style-name="Standard-outline7">
      <style:paragraph-properties fo:margin-top="0cm" fo:margin-bottom="0.1cm"/>
      <style:text-properties fo:font-size="20pt" style:font-size-asian="20pt" style:font-size-complex="20pt"/>
    </style:style>
    <style:style style:name="Standard-outline9" style:family="presentation" style:parent-style-name="Standard-outline8">
      <style:paragraph-properties fo:margin-top="0cm" fo:margin-bottom="0.1cm"/>
      <style:text-properties fo:font-size="20pt" style:font-size-asian="20pt" style:font-size-complex="20pt"/>
    </style:style>
    <style:style style:name="Standard-subtitle" style:family="presentation">
      <style:graphic-properties draw:stroke="none" draw:fill="none" draw:textarea-vertical-align="middle">
        <text:list-style style:name="Standard-subtitle">
          <text:list-level-style-bullet text:level="1" text:bullet-char="●">
            <style:list-level-properties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text-align="center" fo:text-indent="0cm"/>
      <style:text-properties style:use-window-font-color="true" style:text-outline="false" style:text-line-through-style="none" fo:font-family="Arial" style:font-family-generic="roman" style:font-pitch="variable" fo:font-size="32pt" fo:font-style="normal" fo:text-shadow="none" style:text-underline-style="none" fo:font-weight="normal" style:letter-kerning="true" style:font-family-asian="'MS Gothic'" style:font-family-generic-asian="system" style:font-pitch-asian="variable" style:font-size-asian="32pt" style:font-style-asian="normal" style:font-weight-asian="normal" style:font-family-complex="Tahoma" style:font-family-generic-complex="system" style:font-pitch-complex="variable" style:font-size-complex="32pt" style:font-style-complex="normal" style:font-weight-complex="normal" style:text-emphasize="none" style:font-relief="none" style:text-overline-style="none" style:text-overline-color="font-color"/>
    </style:style>
    <style:style style:name="Standard-title" style:family="presentation">
      <style:graphic-properties draw:stroke="none" draw:fill="none" draw:textarea-vertical-align="middle">
        <text:list-style style:name="Standard-title">
          <text:list-level-style-bullet text:level="1" text:bullet-char="●">
            <style:list-level-properties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text-align="start" style:punctuation-wrap="hanging"/>
      <style:text-properties fo:color="#000000" style:text-outline="false" style:text-line-through-style="none" fo:font-family="Calibri" fo:font-size="18pt" fo:font-style="normal" fo:text-shadow="none" style:text-underline-style="none" fo:font-weight="normal" style:letter-kerning="true" style:font-family-asian="'MS Gothic'" style:font-family-generic-asian="system" style:font-pitch-asian="variable" style:font-size-asian="18pt" style:font-style-asian="normal" style:font-weight-asian="normal" style:font-family-complex="Tahoma" style:font-family-generic-complex="system" style:font-pitch-complex="variable" style:font-size-complex="18pt" style:font-style-complex="normal" style:font-weight-complex="normal" style:text-emphasize="none" style:font-relief="none" style:text-overline-style="none" style:text-overline-color="font-color" fo:hyphenate="false"/>
    </style:style>
    <style:presentation-page-layout style:name="AL0T26">
      <presentation:placeholder presentation:object="handout" svg:x="2.058cm" svg:y="1.743cm" svg:width="10.556cm" svg:height="-0.233cm"/>
      <presentation:placeholder presentation:object="handout" svg:x="15.414cm" svg:y="1.743cm" svg:width="10.556cm" svg:height="-0.233cm"/>
      <presentation:placeholder presentation:object="handout" svg:x="2.058cm" svg:y="3.612cm" svg:width="10.556cm" svg:height="-0.233cm"/>
      <presentation:placeholder presentation:object="handout" svg:x="15.414cm" svg:y="3.612cm" svg:width="10.556cm" svg:height="-0.233cm"/>
      <presentation:placeholder presentation:object="handout" svg:x="2.058cm" svg:y="5.481cm" svg:width="10.556cm" svg:height="-0.233cm"/>
      <presentation:placeholder presentation:object="handout" svg:x="15.414cm" svg:y="5.481cm" svg:width="10.556cm" svg:height="-0.233cm"/>
    </style:presentation-page-layout>
    <style:presentation-page-layout style:name="AL1T0">
      <presentation:placeholder presentation:object="title" svg:x="2.058cm" svg:y="1.743cm" svg:width="23.912cm" svg:height="3.507cm"/>
      <presentation:placeholder presentation:object="subtitle" svg:x="2.058cm" svg:y="5.838cm" svg:width="23.912cm" svg:height="13.23cm"/>
    </style:presentation-page-layout>
  </office:styles>
  <office:automatic-styles>
    <style:page-layout style:name="PM0">
      <style:page-layout-properties fo:margin-top="0cm" fo:margin-bottom="0cm" fo:margin-left="0cm" fo:margin-right="0cm" fo:page-width="21cm" fo:page-height="29.7cm" style:print-orientation="portrait"/>
    </style:page-layout>
    <style:page-layout style:name="PM1">
      <style:page-layout-properties fo:margin-top="0cm" fo:margin-bottom="0cm" fo:margin-left="0cm" fo:margin-right="0cm" fo:page-width="28.011cm" fo:page-height="20.99cm" style:print-orientation="landscape"/>
    </style:page-layout>
    <style:style style:name="Mdp1" style:family="drawing-page">
      <style:drawing-page-properties draw:background-size="border" draw:fill="none"/>
    </style:style>
    <style:style style:name="Mdp2" style:family="drawing-page">
      <style:drawing-page-properties presentation:display-header="true" presentation:display-footer="true" presentation:display-page-number="false" presentation:display-date-time="true"/>
    </style:style>
    <number:date-style style:name="D1" number:automatic-order="true">
      <number:day number:style="long"/>
      <number:text>.</number:text>
      <number:month number:style="long"/>
      <number:text>.</number:text>
      <number:year number:style="long"/>
    </number:date-style>
    <style:style style:name="Mgr1" style:family="graphic" style:parent-style-name="standard">
      <style:graphic-properties draw:stroke="none" draw:fill="none" draw:fill-color="#ffffff" draw:auto-grow-height="false" fo:min-height="1.485cm"/>
    </style:style>
    <style:style style:name="Mgr2" style:family="graphic" style:parent-style-name="standard">
      <style:graphic-properties draw:stroke="none" draw:fill="none" draw:fill-color="#ffffff" draw:textarea-vertical-align="bottom" draw:auto-grow-height="false" fo:min-height="1.485cm"/>
    </style:style>
    <style:style style:name="Mgr3" style:family="graphic">
      <style:graphic-properties draw:stroke="none" draw:fill="none" draw:auto-grow-height="false" fo:padding-top="0.125cm" fo:padding-bottom="0.125cm" fo:padding-left="0.25cm" fo:padding-right="0.25cm" fo:wrap-option="wrap"/>
    </style:style>
    <style:style style:name="Mpr1" style:family="presentation" style:parent-style-name="Standard-title">
      <style:graphic-properties draw:stroke="none" draw:fill="none" draw:auto-grow-height="false" fo:min-height="3.505cm" fo:padding-top="0.125cm" fo:padding-bottom="0.125cm" fo:padding-left="0.25cm" fo:padding-right="0.25cm" fo:wrap-option="wrap"/>
    </style:style>
    <style:style style:name="Mpr2" style:family="presentation" style:parent-style-name="Standard-backgroundobjects">
      <style:graphic-properties draw:stroke="none" draw:fill="none" draw:fill-color="#ffffff" draw:auto-grow-height="false" fo:min-height="13.853cm" fo:padding-top="0.125cm" fo:padding-bottom="0.125cm" fo:padding-left="0.25cm" fo:padding-right="0.25cm" fo:wrap-option="wrap"/>
    </style:style>
    <style:style style:name="Mpr3" style:family="presentation" style:parent-style-name="Standard-backgroundobjects">
      <style:graphic-properties draw:stroke="none" draw:fill="none" draw:fill-color="#ffffff" draw:auto-grow-height="false" fo:min-height="1.485cm"/>
    </style:style>
    <style:style style:name="Mpr4" style:family="presentation" style:parent-style-name="Standard-backgroundobjects">
      <style:graphic-properties draw:stroke="none" draw:fill="none" draw:fill-color="#ffffff" draw:textarea-vertical-align="bottom" draw:auto-grow-height="false" fo:min-height="1.485cm"/>
    </style:style>
    <style:style style:name="MP1" style:family="paragraph">
      <style:text-properties fo:font-size="14pt" style:font-size-asian="14pt" style:font-size-complex="14pt"/>
    </style:style>
    <style:style style:name="MP2" style:family="paragraph">
      <style:paragraph-properties fo:text-align="end"/>
      <style:text-properties fo:font-size="14pt" style:font-size-asian="14pt" style:font-size-complex="14pt"/>
    </style:style>
    <style:style style:name="MP3" style:family="paragraph">
      <style:paragraph-properties fo:margin-left="0cm" fo:margin-right="0cm" fo:margin-top="0cm" fo:margin-bottom="0cm" fo:text-align="center" fo:text-indent="0cm" style:punctuation-wrap="hanging"/>
      <style:text-properties fo:font-size="18pt" fo:hyphenate="false"/>
    </style:style>
    <style:style style:name="MP4" style:family="paragraph">
      <style:text-properties fo:font-size="18pt"/>
    </style:style>
    <style:style style:name="MP5" style:family="paragraph">
      <style:paragraph-properties fo:margin-left="0cm" fo:margin-right="0cm" fo:text-align="start" fo:text-indent="0cm" style:punctuation-wrap="hanging"/>
      <style:text-properties fo:hyphenate="false"/>
    </style:style>
    <style:style style:name="MP6" style:family="paragraph">
      <style:paragraph-properties fo:margin-left="0cm" fo:margin-right="0cm" fo:text-align="start" fo:text-indent="0cm" style:punctuation-wrap="hanging"/>
      <style:text-properties fo:font-size="18pt" style:font-size-asian="14pt" style:font-size-complex="14pt" fo:hyphenate="false"/>
    </style:style>
    <style:style style:name="MP7" style:family="paragraph">
      <style:text-properties fo:font-size="18pt" style:font-size-asian="14pt" style:font-size-complex="14pt"/>
    </style:style>
    <style:style style:name="MP8" style:family="paragraph">
      <style:paragraph-properties fo:text-align="center"/>
      <style:text-properties fo:font-size="18pt" style:font-size-asian="14pt" style:font-size-complex="14pt"/>
    </style:style>
    <style:style style:name="MP9" style:family="paragraph">
      <style:paragraph-properties fo:text-align="end"/>
      <style:text-properties fo:font-size="18pt" style:font-size-asian="14pt" style:font-size-complex="14pt"/>
    </style:style>
    <style:style style:name="MT1" style:family="text">
      <style:text-properties fo:color="#000000" style:text-line-through-style="none" fo:font-family="Calibri" fo:font-size="44pt" fo:font-style="normal" style:text-underline-style="none" fo:font-weight="normal" style:font-size-asian="44pt" style:font-style-asian="normal" style:font-weight-asian="normal" style:font-size-complex="44pt" style:font-style-complex="normal" style:font-weight-complex="normal"/>
    </style:style>
    <style:style style:name="MT2" style:family="text">
      <style:text-properties fo:color="#8b8b8b" style:text-line-through-style="none" fo:font-family="Calibri" fo:font-size="18pt" fo:font-style="normal" style:text-underline-style="none" fo:font-weight="normal" style:font-size-asian="18pt" style:font-style-asian="normal" style:font-weight-asian="normal" style:font-size-complex="18pt" style:font-style-complex="normal" style:font-weight-complex="normal"/>
    </style:style>
    <style:style style:name="MT3" style:family="text">
      <style:text-properties fo:color="#000000" style:text-line-through-style="none" fo:font-family="Calibri" fo:font-size="18pt" fo:font-style="normal" style:text-underline-style="none" fo:font-weight="normal" style:font-size-asian="18pt" style:font-style-asian="normal" style:font-weight-asian="normal" style:font-size-complex="18pt" style:font-style-complex="normal" style:font-weight-complex="normal"/>
    </style:style>
    <text:list-style style:name="ML1">
      <text:list-level-style-bullet text:level="1" text:bullet-char="●">
        <style:list-level-properties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2">
      <text:list-level-style-number text:level="1" style:num-format="">
        <style:list-level-properties/>
        <style:text-properties style:use-window-font-color="true" fo:font-size="45%"/>
      </text:list-level-style-number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3">
      <text:list-level-style-number text:level="1" style:num-format="">
        <style:list-level-properties/>
        <style:text-properties style:use-window-font-color="true" fo:font-size="45%"/>
      </text:list-level-style-number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4">
      <text:list-level-style-bullet text:level="1" text:bullet-char="●">
        <style:list-level-properties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</office:automatic-styles>
  <office:master-styles>
    <draw:layer-set>
      <draw:layer draw:name="layout"/>
      <draw:layer draw:name="background"/>
      <draw:layer draw:name="backgroundobjects"/>
      <draw:layer draw:name="controls"/>
      <draw:layer draw:name="measurelines"/>
    </draw:layer-set>
    <style:handout-master presentation:presentation-page-layout-name="AL0T26" style:page-layout-name="PM0" draw:style-name="Mdp2">
      <draw:page-thumbnail draw:layer="backgroundobjects" svg:width="8.999cm" svg:height="6.749cm" svg:x="1cm" svg:y="2.898cm" draw:page-number="1"/>
      <draw:page-thumbnail draw:layer="backgroundobjects" svg:width="8.999cm" svg:height="6.749cm" svg:x="1cm" svg:y="11.474cm"/>
      <draw:page-thumbnail draw:layer="backgroundobjects" svg:width="8.999cm" svg:height="6.749cm" svg:x="1cm" svg:y="20.05cm"/>
      <draw:page-thumbnail draw:layer="backgroundobjects" svg:width="8.999cm" svg:height="6.749cm" svg:x="11cm" svg:y="2.898cm"/>
      <draw:page-thumbnail draw:layer="backgroundobjects" svg:width="8.999cm" svg:height="6.749cm" svg:x="11cm" svg:y="11.474cm"/>
      <draw:page-thumbnail draw:layer="backgroundobjects" svg:width="8.999cm" svg:height="6.749cm" svg:x="11cm" svg:y="20.05cm"/>
      <draw:frame draw:style-name="Mgr1" draw:text-style-name="MP1" draw:layer="backgroundobjects" svg:width="9.113cm" svg:height="1.484cm" svg:x="0cm" svg:y="0cm" presentation:class="header">
        <draw:text-box>
          <text:p text:style-name="MP1">
            <presentation:header/>
          </text:p>
        </draw:text-box>
      </draw:frame>
      <draw:frame draw:style-name="Mgr1" draw:text-style-name="MP2" draw:layer="backgroundobjects" svg:width="9.113cm" svg:height="1.484cm" svg:x="11.886cm" svg:y="0cm" presentation:class="date-time">
        <draw:text-box>
          <text:p text:style-name="MP2">
            <presentation:date-time/>
          </text:p>
        </draw:text-box>
      </draw:frame>
      <draw:frame draw:style-name="Mgr2" draw:text-style-name="MP1" draw:layer="backgroundobjects" svg:width="9.113cm" svg:height="1.484cm" svg:x="0cm" svg:y="28.215cm" presentation:class="footer">
        <draw:text-box>
          <text:p text:style-name="MP1">
            <presentation:footer/>
          </text:p>
        </draw:text-box>
      </draw:frame>
      <draw:frame draw:style-name="Mgr2" draw:text-style-name="MP2" draw:layer="backgroundobjects" svg:width="9.113cm" svg:height="1.484cm" svg:x="11.886cm" svg:y="28.215cm" presentation:class="page-number">
        <draw:text-box>
          <text:p text:style-name="MP2">
            <text:page-number>&lt;numéro&gt;</text:page-number>
          </text:p>
        </draw:text-box>
      </draw:frame>
    </style:handout-master>
    <style:master-page style:name="Standard" style:page-layout-name="PM1" draw:style-name="Mdp1">
      <draw:frame draw:name="Title 1" presentation:style-name="Mpr1" draw:text-style-name="MP4" draw:layer="backgroundobjects" svg:width="21.589cm" svg:height="4.082cm" svg:x="1.905cm" svg:y="5.918cm" presentation:class="title" presentation:user-transformed="true">
        <draw:text-box>
          <text:p text:style-name="MP3">
            <text:span text:style-name="MT1">Cliquez pour éditer le format du texte-titreClick to edit Master title style</text:span>
          </text:p>
        </draw:text-box>
      </draw:frame>
      <draw:custom-shape draw:name="Subtitle 2" draw:style-name="Mgr3" draw:text-style-name="MP4" draw:layer="backgroundobjects" svg:width="17.779cm" svg:height="4.867cm" svg:x="3.81cm" svg:y="10.795cm">
        <text:p text:style-name="MP5">
          <text:span text:style-name="MT2">Click to edit Master subtitle style</text:span>
        </text:p>
        <draw:enhanced-geometry svg:viewBox="0 0 21600 21600" draw:type="rectangle" draw:enhanced-path="M 0 0 L 21600 0 21600 21600 0 21600 0 0 Z N"/>
      </draw:custom-shape>
      <draw:frame draw:name="Date Placeholder 3" presentation:style-name="Mpr2" draw:text-style-name="MP7" draw:layer="backgroundobjects" svg:width="5.926cm" svg:height="1.013cm" svg:x="1.27cm" svg:y="17.657cm" presentation:class="date-time" presentation:user-transformed="true">
        <draw:text-box>
          <text:p text:style-name="MP6">
            <text:span text:style-name="MT3">
              <presentation:date-time/>
            </text:span>
            <text:span text:style-name="MT3">
              <text:date style:data-style-name="D1" text:date-value="2025-11-18">18/11/2025</text:date>
            </text:span>
          </text:p>
        </draw:text-box>
      </draw:frame>
      <draw:frame draw:name="Footer Placeholder 4" presentation:style-name="Mpr2" draw:text-style-name="MP8" draw:layer="backgroundobjects" svg:width="8.042cm" svg:height="1.013cm" svg:x="8.678cm" svg:y="17.657cm" presentation:class="footer" presentation:user-transformed="true">
        <draw:text-box>
          <text:p text:style-name="MP6">
            <presentation:footer/>
          </text:p>
        </draw:text-box>
      </draw:frame>
      <draw:frame draw:name="Slide Number Placeholder 5" presentation:style-name="Mpr2" draw:text-style-name="MP9" draw:layer="backgroundobjects" svg:width="5.926cm" svg:height="1.013cm" svg:x="18.203cm" svg:y="17.657cm" presentation:class="page-number" presentation:user-transformed="true">
        <draw:text-box>
          <text:p text:style-name="MP6">
            <text:span text:style-name="MT3">
              <text:page-number>&lt;numéro&gt;</text:page-number>
            </text:span>
            <text:span text:style-name="MT3">
              <text:page-number>&lt;numéro&gt;</text:page-number>
            </text:span>
          </text:p>
        </draw:text-box>
      </draw:frame>
      <draw:frame presentation:style-name="Standard-outline1" draw:layer="backgroundobjects" svg:width="25.208cm" svg:height="13.852cm" svg:x="1.4cm" svg:y="4.911cm" presentation:class="outline" presentation:placeholder="true">
        <draw:text-box/>
      </draw:frame>
      <presentation:notes style:page-layout-name="PM0">
        <draw:page-thumbnail presentation:style-name="Standard-title" draw:layer="backgroundobjects" svg:width="14.848cm" svg:height="11.136cm" svg:x="3.075cm" svg:y="2.257cm" presentation:class="page"/>
        <draw:frame presentation:style-name="Standard-notes" draw:layer="backgroundobjects" svg:width="16.799cm" svg:height="13.364cm" svg:x="2.1cm" svg:y="14.107cm" presentation:class="notes" presentation:placeholder="true">
          <draw:text-box/>
        </draw:frame>
        <draw:frame presentation:style-name="Mpr3" draw:text-style-name="MP1" draw:layer="backgroundobjects" svg:width="9.113cm" svg:height="1.484cm" svg:x="0cm" svg:y="0cm" presentation:class="header">
          <draw:text-box>
            <text:p text:style-name="MP1">
              <presentation:header/>
            </text:p>
          </draw:text-box>
        </draw:frame>
        <draw:frame presentation:style-name="Mpr3" draw:text-style-name="MP2" draw:layer="backgroundobjects" svg:width="9.113cm" svg:height="1.484cm" svg:x="11.886cm" svg:y="0cm" presentation:class="date-time">
          <draw:text-box>
            <text:p text:style-name="MP2">
              <presentation:date-time/>
            </text:p>
          </draw:text-box>
        </draw:frame>
        <draw:frame presentation:style-name="Mpr4" draw:text-style-name="MP1" draw:layer="backgroundobjects" svg:width="9.113cm" svg:height="1.484cm" svg:x="0cm" svg:y="28.215cm" presentation:class="footer">
          <draw:text-box>
            <text:p text:style-name="MP1">
              <presentation:footer/>
            </text:p>
          </draw:text-box>
        </draw:frame>
        <draw:frame presentation:style-name="Mpr4" draw:text-style-name="MP2" draw:layer="backgroundobjects" svg:width="9.113cm" svg:height="1.484cm" svg:x="11.886cm" svg:y="28.215cm" presentation:class="page-number">
          <draw:text-box>
            <text:p text:style-name="MP2">
              <text:page-number>&lt;numéro&gt;</text:page-number>
            </text:p>
          </draw:text-box>
        </draw:frame>
      </presentation:notes>
    </style:master-page>
  </office:master-styles>
</office:document-styles>
</file>